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58035-15E4-4768-93E9-10FF946B3E89}" type="datetimeFigureOut">
              <a:rPr lang="fr-FR" smtClean="0"/>
              <a:pPr/>
              <a:t>05/07/2025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F462C-2D1B-4585-8029-9C22F6E256A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251520" y="116632"/>
            <a:ext cx="40324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4283968" y="476672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860032" y="116632"/>
            <a:ext cx="331236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251520" y="116632"/>
            <a:ext cx="0" cy="3600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251520" y="2708920"/>
            <a:ext cx="0" cy="8640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251520" y="3573016"/>
            <a:ext cx="302433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3275856" y="3573016"/>
            <a:ext cx="0" cy="20162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3275856" y="6669360"/>
            <a:ext cx="86409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4139952" y="5589240"/>
            <a:ext cx="0" cy="10801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4139952" y="5589240"/>
            <a:ext cx="129614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4139952" y="5085184"/>
            <a:ext cx="129614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45"/>
          <p:cNvCxnSpPr/>
          <p:nvPr/>
        </p:nvCxnSpPr>
        <p:spPr>
          <a:xfrm>
            <a:off x="5436096" y="4653136"/>
            <a:ext cx="0" cy="9361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>
            <a:off x="4860032" y="116632"/>
            <a:ext cx="0" cy="22322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>
            <a:off x="8172400" y="116632"/>
            <a:ext cx="0" cy="10081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5508104" y="2348880"/>
            <a:ext cx="266429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>
            <a:off x="8172400" y="1772816"/>
            <a:ext cx="0" cy="5760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8172400" y="2348880"/>
            <a:ext cx="0" cy="10801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>
            <a:off x="6012160" y="5589240"/>
            <a:ext cx="216024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onnecteur droit 64"/>
          <p:cNvCxnSpPr/>
          <p:nvPr/>
        </p:nvCxnSpPr>
        <p:spPr>
          <a:xfrm>
            <a:off x="6012160" y="5373216"/>
            <a:ext cx="0" cy="2160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>
            <a:off x="6012160" y="2924944"/>
            <a:ext cx="0" cy="201622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>
            <a:off x="4139952" y="2924944"/>
            <a:ext cx="187220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>
            <a:off x="4139952" y="4149080"/>
            <a:ext cx="0" cy="9361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>
            <a:off x="4139952" y="2924944"/>
            <a:ext cx="0" cy="64807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>
            <a:off x="5436096" y="4653136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Connecteur droit 78"/>
          <p:cNvCxnSpPr/>
          <p:nvPr/>
        </p:nvCxnSpPr>
        <p:spPr>
          <a:xfrm>
            <a:off x="5436096" y="5589240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>
            <a:off x="4139952" y="3212976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Connecteur droit 82"/>
          <p:cNvCxnSpPr/>
          <p:nvPr/>
        </p:nvCxnSpPr>
        <p:spPr>
          <a:xfrm flipH="1" flipV="1">
            <a:off x="4563616" y="2924944"/>
            <a:ext cx="8384" cy="29641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8" name="Connecteur droit 87"/>
          <p:cNvCxnSpPr/>
          <p:nvPr/>
        </p:nvCxnSpPr>
        <p:spPr>
          <a:xfrm>
            <a:off x="8172400" y="4077072"/>
            <a:ext cx="0" cy="15121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Connecteur droit 93"/>
          <p:cNvCxnSpPr/>
          <p:nvPr/>
        </p:nvCxnSpPr>
        <p:spPr>
          <a:xfrm>
            <a:off x="4283968" y="116632"/>
            <a:ext cx="0" cy="3600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/>
          <p:cNvGrpSpPr/>
          <p:nvPr/>
        </p:nvGrpSpPr>
        <p:grpSpPr>
          <a:xfrm>
            <a:off x="4499992" y="332656"/>
            <a:ext cx="519694" cy="360000"/>
            <a:chOff x="4499992" y="332656"/>
            <a:chExt cx="519694" cy="360000"/>
          </a:xfrm>
        </p:grpSpPr>
        <p:sp>
          <p:nvSpPr>
            <p:cNvPr id="4" name="Rectangle 3"/>
            <p:cNvSpPr/>
            <p:nvPr/>
          </p:nvSpPr>
          <p:spPr>
            <a:xfrm>
              <a:off x="4572000" y="332656"/>
              <a:ext cx="360040" cy="360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4499992" y="404664"/>
              <a:ext cx="51969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smtClean="0"/>
                <a:t>vitrine</a:t>
              </a:r>
              <a:endParaRPr lang="fr-FR" sz="1000" dirty="0"/>
            </a:p>
          </p:txBody>
        </p:sp>
      </p:grpSp>
      <p:grpSp>
        <p:nvGrpSpPr>
          <p:cNvPr id="12" name="Groupe 11"/>
          <p:cNvGrpSpPr/>
          <p:nvPr/>
        </p:nvGrpSpPr>
        <p:grpSpPr>
          <a:xfrm>
            <a:off x="5292080" y="260648"/>
            <a:ext cx="792088" cy="1008112"/>
            <a:chOff x="5004048" y="2636912"/>
            <a:chExt cx="792088" cy="1008112"/>
          </a:xfrm>
        </p:grpSpPr>
        <p:sp>
          <p:nvSpPr>
            <p:cNvPr id="10" name="Ellipse 9"/>
            <p:cNvSpPr/>
            <p:nvPr/>
          </p:nvSpPr>
          <p:spPr>
            <a:xfrm>
              <a:off x="5004048" y="2636912"/>
              <a:ext cx="792088" cy="1008112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5076056" y="2996952"/>
              <a:ext cx="60465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smtClean="0"/>
                <a:t>Tab cuis</a:t>
              </a:r>
              <a:endParaRPr lang="fr-FR" sz="1000" dirty="0"/>
            </a:p>
          </p:txBody>
        </p:sp>
      </p:grpSp>
      <p:grpSp>
        <p:nvGrpSpPr>
          <p:cNvPr id="21" name="Groupe 20"/>
          <p:cNvGrpSpPr/>
          <p:nvPr/>
        </p:nvGrpSpPr>
        <p:grpSpPr>
          <a:xfrm>
            <a:off x="2987824" y="332656"/>
            <a:ext cx="1191352" cy="396000"/>
            <a:chOff x="2051720" y="2690880"/>
            <a:chExt cx="1191352" cy="396000"/>
          </a:xfrm>
        </p:grpSpPr>
        <p:sp>
          <p:nvSpPr>
            <p:cNvPr id="17" name="Rectangle 16"/>
            <p:cNvSpPr/>
            <p:nvPr/>
          </p:nvSpPr>
          <p:spPr>
            <a:xfrm rot="16200000">
              <a:off x="2483768" y="2348880"/>
              <a:ext cx="396000" cy="1080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2051720" y="2708920"/>
              <a:ext cx="1191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Piano </a:t>
              </a:r>
              <a:r>
                <a:rPr lang="fr-FR" dirty="0" err="1" smtClean="0"/>
                <a:t>num</a:t>
              </a:r>
              <a:endParaRPr lang="fr-FR" dirty="0"/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323528" y="260648"/>
            <a:ext cx="1584000" cy="864000"/>
            <a:chOff x="2987824" y="1628800"/>
            <a:chExt cx="1584000" cy="864000"/>
          </a:xfrm>
        </p:grpSpPr>
        <p:sp>
          <p:nvSpPr>
            <p:cNvPr id="22" name="Rectangle 21"/>
            <p:cNvSpPr/>
            <p:nvPr/>
          </p:nvSpPr>
          <p:spPr>
            <a:xfrm rot="5400000">
              <a:off x="3347824" y="1268800"/>
              <a:ext cx="864000" cy="1584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3419872" y="1844824"/>
              <a:ext cx="7473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err="1" smtClean="0"/>
                <a:t>cliclac</a:t>
              </a:r>
              <a:endParaRPr lang="fr-FR" dirty="0"/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2123728" y="332656"/>
            <a:ext cx="734496" cy="360040"/>
            <a:chOff x="957184" y="3879020"/>
            <a:chExt cx="734496" cy="360040"/>
          </a:xfrm>
        </p:grpSpPr>
        <p:sp>
          <p:nvSpPr>
            <p:cNvPr id="19" name="Rectangle 18"/>
            <p:cNvSpPr/>
            <p:nvPr/>
          </p:nvSpPr>
          <p:spPr>
            <a:xfrm rot="16200000">
              <a:off x="1115616" y="3789040"/>
              <a:ext cx="360040" cy="540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957184" y="3933056"/>
              <a:ext cx="73449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smtClean="0"/>
                <a:t>confiturier</a:t>
              </a:r>
              <a:endParaRPr lang="fr-FR" sz="1000" dirty="0"/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323528" y="1844824"/>
            <a:ext cx="1080000" cy="396000"/>
            <a:chOff x="269560" y="3843008"/>
            <a:chExt cx="1080000" cy="396000"/>
          </a:xfrm>
        </p:grpSpPr>
        <p:sp>
          <p:nvSpPr>
            <p:cNvPr id="28" name="Rectangle 27"/>
            <p:cNvSpPr/>
            <p:nvPr/>
          </p:nvSpPr>
          <p:spPr>
            <a:xfrm rot="5400000">
              <a:off x="611560" y="3501008"/>
              <a:ext cx="396000" cy="1080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467544" y="3861048"/>
              <a:ext cx="809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2corps</a:t>
              </a:r>
              <a:endParaRPr lang="fr-FR" dirty="0"/>
            </a:p>
          </p:txBody>
        </p:sp>
      </p:grpSp>
      <p:grpSp>
        <p:nvGrpSpPr>
          <p:cNvPr id="33" name="Groupe 32"/>
          <p:cNvGrpSpPr/>
          <p:nvPr/>
        </p:nvGrpSpPr>
        <p:grpSpPr>
          <a:xfrm>
            <a:off x="1979712" y="1700808"/>
            <a:ext cx="972008" cy="900000"/>
            <a:chOff x="3131840" y="2060848"/>
            <a:chExt cx="972008" cy="900000"/>
          </a:xfrm>
        </p:grpSpPr>
        <p:sp>
          <p:nvSpPr>
            <p:cNvPr id="31" name="Ellipse 30"/>
            <p:cNvSpPr/>
            <p:nvPr/>
          </p:nvSpPr>
          <p:spPr>
            <a:xfrm>
              <a:off x="3203848" y="2060848"/>
              <a:ext cx="900000" cy="900000"/>
            </a:xfrm>
            <a:prstGeom prst="ellipse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3131840" y="2348880"/>
              <a:ext cx="91871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Table ronde</a:t>
              </a:r>
            </a:p>
          </p:txBody>
        </p:sp>
      </p:grpSp>
      <p:grpSp>
        <p:nvGrpSpPr>
          <p:cNvPr id="36" name="Groupe 35"/>
          <p:cNvGrpSpPr/>
          <p:nvPr/>
        </p:nvGrpSpPr>
        <p:grpSpPr>
          <a:xfrm>
            <a:off x="3347864" y="1772816"/>
            <a:ext cx="936008" cy="792000"/>
            <a:chOff x="1763688" y="4437104"/>
            <a:chExt cx="936008" cy="792000"/>
          </a:xfrm>
        </p:grpSpPr>
        <p:sp>
          <p:nvSpPr>
            <p:cNvPr id="34" name="Rectangle 33"/>
            <p:cNvSpPr/>
            <p:nvPr/>
          </p:nvSpPr>
          <p:spPr>
            <a:xfrm rot="5400000">
              <a:off x="1835696" y="4365104"/>
              <a:ext cx="792000" cy="936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1763688" y="4653136"/>
              <a:ext cx="90197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Table basse</a:t>
              </a:r>
              <a:endParaRPr lang="fr-FR" sz="1200" dirty="0"/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6876256" y="1916832"/>
            <a:ext cx="1440000" cy="756000"/>
            <a:chOff x="1205664" y="4275056"/>
            <a:chExt cx="1440000" cy="756000"/>
          </a:xfrm>
        </p:grpSpPr>
        <p:sp>
          <p:nvSpPr>
            <p:cNvPr id="37" name="Rectangle 36"/>
            <p:cNvSpPr/>
            <p:nvPr/>
          </p:nvSpPr>
          <p:spPr>
            <a:xfrm rot="5400000">
              <a:off x="1547664" y="3933056"/>
              <a:ext cx="756000" cy="1440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38" name="ZoneTexte 37"/>
            <p:cNvSpPr txBox="1"/>
            <p:nvPr/>
          </p:nvSpPr>
          <p:spPr>
            <a:xfrm>
              <a:off x="1475656" y="4437112"/>
              <a:ext cx="8608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canapé</a:t>
              </a:r>
              <a:endParaRPr lang="fr-FR" dirty="0"/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4644008" y="1916832"/>
            <a:ext cx="1440000" cy="756000"/>
            <a:chOff x="1205664" y="4275056"/>
            <a:chExt cx="1440000" cy="756000"/>
          </a:xfrm>
        </p:grpSpPr>
        <p:sp>
          <p:nvSpPr>
            <p:cNvPr id="41" name="Rectangle 40"/>
            <p:cNvSpPr/>
            <p:nvPr/>
          </p:nvSpPr>
          <p:spPr>
            <a:xfrm rot="5400000">
              <a:off x="1547664" y="3933056"/>
              <a:ext cx="756000" cy="1440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1475656" y="4437112"/>
              <a:ext cx="8608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canapé</a:t>
              </a:r>
              <a:endParaRPr lang="fr-FR" dirty="0"/>
            </a:p>
          </p:txBody>
        </p:sp>
      </p:grpSp>
      <p:grpSp>
        <p:nvGrpSpPr>
          <p:cNvPr id="45" name="Groupe 44"/>
          <p:cNvGrpSpPr/>
          <p:nvPr/>
        </p:nvGrpSpPr>
        <p:grpSpPr>
          <a:xfrm>
            <a:off x="323528" y="2996952"/>
            <a:ext cx="1116040" cy="468088"/>
            <a:chOff x="2051720" y="5193160"/>
            <a:chExt cx="1116040" cy="468088"/>
          </a:xfrm>
        </p:grpSpPr>
        <p:sp>
          <p:nvSpPr>
            <p:cNvPr id="43" name="Rectangle 42"/>
            <p:cNvSpPr/>
            <p:nvPr/>
          </p:nvSpPr>
          <p:spPr>
            <a:xfrm rot="5400000">
              <a:off x="2411760" y="4869160"/>
              <a:ext cx="432000" cy="1080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2051720" y="5199583"/>
              <a:ext cx="10801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 smtClean="0"/>
                <a:t>Commode Martin</a:t>
              </a:r>
              <a:endParaRPr lang="fr-FR" sz="1200" dirty="0"/>
            </a:p>
          </p:txBody>
        </p:sp>
      </p:grpSp>
      <p:grpSp>
        <p:nvGrpSpPr>
          <p:cNvPr id="49" name="Groupe 48"/>
          <p:cNvGrpSpPr/>
          <p:nvPr/>
        </p:nvGrpSpPr>
        <p:grpSpPr>
          <a:xfrm>
            <a:off x="2123728" y="2996952"/>
            <a:ext cx="1116040" cy="468000"/>
            <a:chOff x="2195736" y="3140968"/>
            <a:chExt cx="1116040" cy="468000"/>
          </a:xfrm>
        </p:grpSpPr>
        <p:sp>
          <p:nvSpPr>
            <p:cNvPr id="47" name="Rectangle 46"/>
            <p:cNvSpPr/>
            <p:nvPr/>
          </p:nvSpPr>
          <p:spPr>
            <a:xfrm rot="5400000">
              <a:off x="2519776" y="2816968"/>
              <a:ext cx="468000" cy="1116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48" name="ZoneTexte 47"/>
            <p:cNvSpPr txBox="1"/>
            <p:nvPr/>
          </p:nvSpPr>
          <p:spPr>
            <a:xfrm>
              <a:off x="2195736" y="3212976"/>
              <a:ext cx="108012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 smtClean="0"/>
                <a:t>Bureau Martin</a:t>
              </a:r>
              <a:endParaRPr lang="fr-FR" sz="1200" dirty="0"/>
            </a:p>
          </p:txBody>
        </p:sp>
      </p:grpSp>
      <p:grpSp>
        <p:nvGrpSpPr>
          <p:cNvPr id="52" name="Groupe 51"/>
          <p:cNvGrpSpPr/>
          <p:nvPr/>
        </p:nvGrpSpPr>
        <p:grpSpPr>
          <a:xfrm>
            <a:off x="3563888" y="2924944"/>
            <a:ext cx="822661" cy="396000"/>
            <a:chOff x="2267744" y="4797152"/>
            <a:chExt cx="822661" cy="396000"/>
          </a:xfrm>
        </p:grpSpPr>
        <p:sp>
          <p:nvSpPr>
            <p:cNvPr id="50" name="Rectangle 49"/>
            <p:cNvSpPr/>
            <p:nvPr/>
          </p:nvSpPr>
          <p:spPr>
            <a:xfrm>
              <a:off x="2339752" y="4797152"/>
              <a:ext cx="648000" cy="396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1" name="ZoneTexte 50"/>
            <p:cNvSpPr txBox="1"/>
            <p:nvPr/>
          </p:nvSpPr>
          <p:spPr>
            <a:xfrm>
              <a:off x="2267744" y="4869160"/>
              <a:ext cx="82266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 smtClean="0"/>
                <a:t>Bonnetière</a:t>
              </a:r>
              <a:endParaRPr lang="fr-FR" sz="1100" dirty="0"/>
            </a:p>
          </p:txBody>
        </p:sp>
      </p:grpSp>
      <p:grpSp>
        <p:nvGrpSpPr>
          <p:cNvPr id="56" name="Groupe 55"/>
          <p:cNvGrpSpPr/>
          <p:nvPr/>
        </p:nvGrpSpPr>
        <p:grpSpPr>
          <a:xfrm>
            <a:off x="4860032" y="3068960"/>
            <a:ext cx="792000" cy="400110"/>
            <a:chOff x="2951824" y="4725144"/>
            <a:chExt cx="792000" cy="400110"/>
          </a:xfrm>
        </p:grpSpPr>
        <p:sp>
          <p:nvSpPr>
            <p:cNvPr id="54" name="Rectangle 53"/>
            <p:cNvSpPr/>
            <p:nvPr/>
          </p:nvSpPr>
          <p:spPr>
            <a:xfrm rot="5400000">
              <a:off x="3167824" y="4509144"/>
              <a:ext cx="360000" cy="792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2987824" y="4725144"/>
              <a:ext cx="7200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/>
                <a:t>Commode Julien</a:t>
              </a:r>
              <a:endParaRPr lang="fr-FR" sz="1000" dirty="0"/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467544" y="3933056"/>
            <a:ext cx="792000" cy="468000"/>
            <a:chOff x="1403648" y="4941168"/>
            <a:chExt cx="792000" cy="468000"/>
          </a:xfrm>
        </p:grpSpPr>
        <p:sp>
          <p:nvSpPr>
            <p:cNvPr id="25" name="Rectangle 24"/>
            <p:cNvSpPr/>
            <p:nvPr/>
          </p:nvSpPr>
          <p:spPr>
            <a:xfrm>
              <a:off x="1403648" y="4941168"/>
              <a:ext cx="792000" cy="468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1475656" y="5085184"/>
              <a:ext cx="6976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 smtClean="0"/>
                <a:t>Bureau cc</a:t>
              </a:r>
              <a:endParaRPr lang="fr-FR" sz="1000" dirty="0"/>
            </a:p>
          </p:txBody>
        </p:sp>
      </p:grpSp>
      <p:grpSp>
        <p:nvGrpSpPr>
          <p:cNvPr id="64" name="Groupe 63"/>
          <p:cNvGrpSpPr/>
          <p:nvPr/>
        </p:nvGrpSpPr>
        <p:grpSpPr>
          <a:xfrm>
            <a:off x="2339752" y="4005064"/>
            <a:ext cx="756000" cy="360040"/>
            <a:chOff x="3509924" y="5139148"/>
            <a:chExt cx="756000" cy="360040"/>
          </a:xfrm>
        </p:grpSpPr>
        <p:sp>
          <p:nvSpPr>
            <p:cNvPr id="57" name="Rectangle 56"/>
            <p:cNvSpPr/>
            <p:nvPr/>
          </p:nvSpPr>
          <p:spPr>
            <a:xfrm rot="5400000">
              <a:off x="3707904" y="4941168"/>
              <a:ext cx="360040" cy="756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3563888" y="5157192"/>
              <a:ext cx="56746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 smtClean="0"/>
                <a:t>Coffre</a:t>
              </a:r>
              <a:endParaRPr lang="fr-FR" sz="1200" dirty="0"/>
            </a:p>
          </p:txBody>
        </p:sp>
      </p:grpSp>
      <p:grpSp>
        <p:nvGrpSpPr>
          <p:cNvPr id="63" name="Groupe 62"/>
          <p:cNvGrpSpPr/>
          <p:nvPr/>
        </p:nvGrpSpPr>
        <p:grpSpPr>
          <a:xfrm>
            <a:off x="3707904" y="4005064"/>
            <a:ext cx="1656000" cy="1296000"/>
            <a:chOff x="6228184" y="5373216"/>
            <a:chExt cx="1656000" cy="1296000"/>
          </a:xfrm>
        </p:grpSpPr>
        <p:sp>
          <p:nvSpPr>
            <p:cNvPr id="58" name="Rectangle 57"/>
            <p:cNvSpPr/>
            <p:nvPr/>
          </p:nvSpPr>
          <p:spPr>
            <a:xfrm>
              <a:off x="6228184" y="5373216"/>
              <a:ext cx="1656000" cy="1296000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6732240" y="5805264"/>
              <a:ext cx="4122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Lit</a:t>
              </a:r>
              <a:endParaRPr lang="fr-FR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25</Words>
  <Application>Microsoft Office PowerPoint</Application>
  <PresentationFormat>Affichage à l'écran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Clément</dc:creator>
  <cp:lastModifiedBy>Clément</cp:lastModifiedBy>
  <cp:revision>16</cp:revision>
  <dcterms:created xsi:type="dcterms:W3CDTF">2025-07-05T15:13:00Z</dcterms:created>
  <dcterms:modified xsi:type="dcterms:W3CDTF">2025-07-05T17:07:47Z</dcterms:modified>
</cp:coreProperties>
</file>