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0" r:id="rId3"/>
  </p:sldIdLst>
  <p:sldSz cx="9144000" cy="6858000" type="screen4x3"/>
  <p:notesSz cx="6858000" cy="9144000"/>
  <p:defaultTextStyle>
    <a:defPPr>
      <a:defRPr lang="fr-FR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13261" autoAdjust="0"/>
    <p:restoredTop sz="86444" autoAdjust="0"/>
  </p:normalViewPr>
  <p:slideViewPr>
    <p:cSldViewPr>
      <p:cViewPr varScale="1">
        <p:scale>
          <a:sx n="64" d="100"/>
          <a:sy n="64" d="100"/>
        </p:scale>
        <p:origin x="-768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F34A4ED-C021-4D81-B744-95319B3821D4}" type="datetimeFigureOut">
              <a:rPr lang="fr-FR" smtClean="0"/>
              <a:t>02/03/2011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A1E7DB-FE5A-4A95-91F5-FC63CD59D94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1E7DB-FE5A-4A95-91F5-FC63CD59D949}" type="slidenum">
              <a:rPr lang="fr-FR" smtClean="0"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DA1E7DB-FE5A-4A95-91F5-FC63CD59D949}" type="slidenum">
              <a:rPr lang="fr-FR" smtClean="0"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CF4C4DD-E0B7-4AA6-B296-B8DCBB6D395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E750B0-250E-4536-ACA0-ABDBB10BDFE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8B5E2D-519E-4ED9-B97B-9BD4C2631BD8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926AF-A913-428E-89D1-E014A71388C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01C544-64BD-4398-82F5-F9FBD25DD9DD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6DAEDA-A6FC-4D07-A6A2-7A36C15777C2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6E104-1122-4CA5-A0F9-B19918DB9123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A64677-E612-4698-8603-6CF415DB77C5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DE7B0A-7578-451E-AFC3-124959F193BE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CCC036-3E55-4DA3-A8FF-DD3DC3885B7B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A7F404-E835-4C0D-90A5-53828BD97B1A}" type="slidenum">
              <a:rPr lang="fr-FR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/>
            </a:lvl1pPr>
          </a:lstStyle>
          <a:p>
            <a:endParaRPr lang="fr-F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r-F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4F0F70F-1382-41AA-955F-C08AB4775022}" type="slidenum">
              <a:rPr lang="fr-FR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6" descr="pomm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01036" y="1082675"/>
            <a:ext cx="1323292" cy="1216025"/>
          </a:xfrm>
          <a:prstGeom prst="rect">
            <a:avLst/>
          </a:prstGeom>
          <a:noFill/>
        </p:spPr>
      </p:pic>
      <p:sp>
        <p:nvSpPr>
          <p:cNvPr id="8" name="Line 14"/>
          <p:cNvSpPr>
            <a:spLocks noChangeShapeType="1"/>
          </p:cNvSpPr>
          <p:nvPr/>
        </p:nvSpPr>
        <p:spPr bwMode="auto">
          <a:xfrm>
            <a:off x="1392552" y="3105150"/>
            <a:ext cx="0" cy="473075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grpSp>
        <p:nvGrpSpPr>
          <p:cNvPr id="9" name="Group 29"/>
          <p:cNvGrpSpPr>
            <a:grpSpLocks/>
          </p:cNvGrpSpPr>
          <p:nvPr/>
        </p:nvGrpSpPr>
        <p:grpSpPr bwMode="auto">
          <a:xfrm>
            <a:off x="395288" y="2633663"/>
            <a:ext cx="2205487" cy="471488"/>
            <a:chOff x="249" y="1570"/>
            <a:chExt cx="1361" cy="317"/>
          </a:xfrm>
        </p:grpSpPr>
        <p:sp>
          <p:nvSpPr>
            <p:cNvPr id="20" name="Rectangle 13"/>
            <p:cNvSpPr>
              <a:spLocks noChangeArrowheads="1"/>
            </p:cNvSpPr>
            <p:nvPr/>
          </p:nvSpPr>
          <p:spPr bwMode="auto">
            <a:xfrm>
              <a:off x="249" y="1570"/>
              <a:ext cx="1361" cy="31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1" name="Text Box 15"/>
            <p:cNvSpPr txBox="1">
              <a:spLocks noChangeArrowheads="1"/>
            </p:cNvSpPr>
            <p:nvPr/>
          </p:nvSpPr>
          <p:spPr bwMode="auto">
            <a:xfrm>
              <a:off x="442" y="1615"/>
              <a:ext cx="832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dirty="0">
                  <a:solidFill>
                    <a:schemeClr val="bg1"/>
                  </a:solidFill>
                </a:rPr>
                <a:t>2€ </a:t>
              </a:r>
              <a:r>
                <a:rPr lang="fr-FR" sz="1600" dirty="0" smtClean="0">
                  <a:solidFill>
                    <a:schemeClr val="bg1"/>
                  </a:solidFill>
                </a:rPr>
                <a:t>les </a:t>
              </a:r>
              <a:r>
                <a:rPr lang="fr-FR" sz="1600" dirty="0">
                  <a:solidFill>
                    <a:schemeClr val="bg1"/>
                  </a:solidFill>
                </a:rPr>
                <a:t>2 pots</a:t>
              </a:r>
            </a:p>
          </p:txBody>
        </p:sp>
      </p:grpSp>
      <p:grpSp>
        <p:nvGrpSpPr>
          <p:cNvPr id="10" name="Group 16"/>
          <p:cNvGrpSpPr>
            <a:grpSpLocks/>
          </p:cNvGrpSpPr>
          <p:nvPr/>
        </p:nvGrpSpPr>
        <p:grpSpPr bwMode="auto">
          <a:xfrm>
            <a:off x="6326566" y="476250"/>
            <a:ext cx="1028646" cy="944563"/>
            <a:chOff x="1610" y="981"/>
            <a:chExt cx="635" cy="635"/>
          </a:xfrm>
        </p:grpSpPr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610" y="981"/>
              <a:ext cx="635" cy="31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8" name="Line 18"/>
            <p:cNvSpPr>
              <a:spLocks noChangeShapeType="1"/>
            </p:cNvSpPr>
            <p:nvPr/>
          </p:nvSpPr>
          <p:spPr bwMode="auto">
            <a:xfrm>
              <a:off x="1927" y="1298"/>
              <a:ext cx="0" cy="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9" name="Text Box 19"/>
            <p:cNvSpPr txBox="1">
              <a:spLocks noChangeArrowheads="1"/>
            </p:cNvSpPr>
            <p:nvPr/>
          </p:nvSpPr>
          <p:spPr bwMode="auto">
            <a:xfrm>
              <a:off x="1672" y="1024"/>
              <a:ext cx="485" cy="22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>
                  <a:solidFill>
                    <a:schemeClr val="bg1"/>
                  </a:solidFill>
                </a:rPr>
                <a:t>2€ Kg</a:t>
              </a:r>
            </a:p>
          </p:txBody>
        </p:sp>
      </p:grpSp>
      <p:grpSp>
        <p:nvGrpSpPr>
          <p:cNvPr id="11" name="Group 20"/>
          <p:cNvGrpSpPr>
            <a:grpSpLocks/>
          </p:cNvGrpSpPr>
          <p:nvPr/>
        </p:nvGrpSpPr>
        <p:grpSpPr bwMode="auto">
          <a:xfrm>
            <a:off x="3383592" y="1760538"/>
            <a:ext cx="1053055" cy="944563"/>
            <a:chOff x="1595" y="981"/>
            <a:chExt cx="650" cy="635"/>
          </a:xfrm>
        </p:grpSpPr>
        <p:sp>
          <p:nvSpPr>
            <p:cNvPr id="14" name="Rectangle 21"/>
            <p:cNvSpPr>
              <a:spLocks noChangeArrowheads="1"/>
            </p:cNvSpPr>
            <p:nvPr/>
          </p:nvSpPr>
          <p:spPr bwMode="auto">
            <a:xfrm>
              <a:off x="1610" y="981"/>
              <a:ext cx="635" cy="31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5" name="Line 22"/>
            <p:cNvSpPr>
              <a:spLocks noChangeShapeType="1"/>
            </p:cNvSpPr>
            <p:nvPr/>
          </p:nvSpPr>
          <p:spPr bwMode="auto">
            <a:xfrm>
              <a:off x="1927" y="1298"/>
              <a:ext cx="0" cy="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6" name="Text Box 23"/>
            <p:cNvSpPr txBox="1">
              <a:spLocks noChangeArrowheads="1"/>
            </p:cNvSpPr>
            <p:nvPr/>
          </p:nvSpPr>
          <p:spPr bwMode="auto">
            <a:xfrm>
              <a:off x="1595" y="1026"/>
              <a:ext cx="645" cy="2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>
                  <a:solidFill>
                    <a:schemeClr val="bg1"/>
                  </a:solidFill>
                </a:rPr>
                <a:t>5€ pièce</a:t>
              </a:r>
            </a:p>
          </p:txBody>
        </p:sp>
      </p:grpSp>
      <p:pic>
        <p:nvPicPr>
          <p:cNvPr id="12" name="Picture 27" descr="pull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8224" y="2441575"/>
            <a:ext cx="2071848" cy="1468249"/>
          </a:xfrm>
          <a:prstGeom prst="rect">
            <a:avLst/>
          </a:prstGeom>
          <a:noFill/>
        </p:spPr>
      </p:pic>
      <p:pic>
        <p:nvPicPr>
          <p:cNvPr id="13" name="Picture 28" descr="pot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4965" y="3309938"/>
            <a:ext cx="1612708" cy="14271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0"/>
          <p:cNvGrpSpPr>
            <a:grpSpLocks/>
          </p:cNvGrpSpPr>
          <p:nvPr/>
        </p:nvGrpSpPr>
        <p:grpSpPr bwMode="auto">
          <a:xfrm>
            <a:off x="4067944" y="4102122"/>
            <a:ext cx="1028754" cy="1080377"/>
            <a:chOff x="1610" y="981"/>
            <a:chExt cx="635" cy="635"/>
          </a:xfrm>
        </p:grpSpPr>
        <p:sp>
          <p:nvSpPr>
            <p:cNvPr id="27" name="Rectangle 21"/>
            <p:cNvSpPr>
              <a:spLocks noChangeArrowheads="1"/>
            </p:cNvSpPr>
            <p:nvPr/>
          </p:nvSpPr>
          <p:spPr bwMode="auto">
            <a:xfrm>
              <a:off x="1610" y="981"/>
              <a:ext cx="635" cy="31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8" name="Line 22"/>
            <p:cNvSpPr>
              <a:spLocks noChangeShapeType="1"/>
            </p:cNvSpPr>
            <p:nvPr/>
          </p:nvSpPr>
          <p:spPr bwMode="auto">
            <a:xfrm>
              <a:off x="1927" y="1298"/>
              <a:ext cx="0" cy="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9" name="Text Box 23"/>
            <p:cNvSpPr txBox="1">
              <a:spLocks noChangeArrowheads="1"/>
            </p:cNvSpPr>
            <p:nvPr/>
          </p:nvSpPr>
          <p:spPr bwMode="auto">
            <a:xfrm>
              <a:off x="1755" y="1041"/>
              <a:ext cx="325" cy="1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10€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83198" y="4113532"/>
            <a:ext cx="1028754" cy="944563"/>
            <a:chOff x="1610" y="981"/>
            <a:chExt cx="635" cy="635"/>
          </a:xfrm>
        </p:grpSpPr>
        <p:sp>
          <p:nvSpPr>
            <p:cNvPr id="5" name="Rectangle 21"/>
            <p:cNvSpPr>
              <a:spLocks noChangeArrowheads="1"/>
            </p:cNvSpPr>
            <p:nvPr/>
          </p:nvSpPr>
          <p:spPr bwMode="auto">
            <a:xfrm>
              <a:off x="1610" y="981"/>
              <a:ext cx="635" cy="31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6" name="Line 22"/>
            <p:cNvSpPr>
              <a:spLocks noChangeShapeType="1"/>
            </p:cNvSpPr>
            <p:nvPr/>
          </p:nvSpPr>
          <p:spPr bwMode="auto">
            <a:xfrm>
              <a:off x="1927" y="1298"/>
              <a:ext cx="0" cy="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7" name="Text Box 23"/>
            <p:cNvSpPr txBox="1">
              <a:spLocks noChangeArrowheads="1"/>
            </p:cNvSpPr>
            <p:nvPr/>
          </p:nvSpPr>
          <p:spPr bwMode="auto">
            <a:xfrm>
              <a:off x="1737" y="1026"/>
              <a:ext cx="360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0,5€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Group 20"/>
          <p:cNvGrpSpPr>
            <a:grpSpLocks/>
          </p:cNvGrpSpPr>
          <p:nvPr/>
        </p:nvGrpSpPr>
        <p:grpSpPr bwMode="auto">
          <a:xfrm>
            <a:off x="2111750" y="4185540"/>
            <a:ext cx="1028754" cy="944563"/>
            <a:chOff x="1610" y="981"/>
            <a:chExt cx="635" cy="635"/>
          </a:xfrm>
        </p:grpSpPr>
        <p:sp>
          <p:nvSpPr>
            <p:cNvPr id="10" name="Rectangle 21"/>
            <p:cNvSpPr>
              <a:spLocks noChangeArrowheads="1"/>
            </p:cNvSpPr>
            <p:nvPr/>
          </p:nvSpPr>
          <p:spPr bwMode="auto">
            <a:xfrm>
              <a:off x="1610" y="981"/>
              <a:ext cx="635" cy="31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1" name="Line 22"/>
            <p:cNvSpPr>
              <a:spLocks noChangeShapeType="1"/>
            </p:cNvSpPr>
            <p:nvPr/>
          </p:nvSpPr>
          <p:spPr bwMode="auto">
            <a:xfrm>
              <a:off x="1927" y="1298"/>
              <a:ext cx="0" cy="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1790" y="1026"/>
              <a:ext cx="254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5€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4689596"/>
            <a:ext cx="1080120" cy="81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1720" y="4761604"/>
            <a:ext cx="1175013" cy="8812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923928" y="4765017"/>
            <a:ext cx="1224136" cy="13567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2" name="Group 20"/>
          <p:cNvGrpSpPr>
            <a:grpSpLocks/>
          </p:cNvGrpSpPr>
          <p:nvPr/>
        </p:nvGrpSpPr>
        <p:grpSpPr bwMode="auto">
          <a:xfrm>
            <a:off x="6084168" y="4102122"/>
            <a:ext cx="1028754" cy="944563"/>
            <a:chOff x="1610" y="981"/>
            <a:chExt cx="635" cy="635"/>
          </a:xfrm>
        </p:grpSpPr>
        <p:sp>
          <p:nvSpPr>
            <p:cNvPr id="23" name="Rectangle 21"/>
            <p:cNvSpPr>
              <a:spLocks noChangeArrowheads="1"/>
            </p:cNvSpPr>
            <p:nvPr/>
          </p:nvSpPr>
          <p:spPr bwMode="auto">
            <a:xfrm>
              <a:off x="1610" y="981"/>
              <a:ext cx="635" cy="31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1927" y="1298"/>
              <a:ext cx="0" cy="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25" name="Text Box 23"/>
            <p:cNvSpPr txBox="1">
              <a:spLocks noChangeArrowheads="1"/>
            </p:cNvSpPr>
            <p:nvPr/>
          </p:nvSpPr>
          <p:spPr bwMode="auto">
            <a:xfrm>
              <a:off x="1755" y="1026"/>
              <a:ext cx="325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10€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516216" y="4758655"/>
            <a:ext cx="1550665" cy="1550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0" name="Group 20"/>
          <p:cNvGrpSpPr>
            <a:grpSpLocks/>
          </p:cNvGrpSpPr>
          <p:nvPr/>
        </p:nvGrpSpPr>
        <p:grpSpPr bwMode="auto">
          <a:xfrm>
            <a:off x="1735326" y="692696"/>
            <a:ext cx="1028754" cy="944563"/>
            <a:chOff x="1610" y="981"/>
            <a:chExt cx="635" cy="635"/>
          </a:xfrm>
        </p:grpSpPr>
        <p:sp>
          <p:nvSpPr>
            <p:cNvPr id="31" name="Rectangle 21"/>
            <p:cNvSpPr>
              <a:spLocks noChangeArrowheads="1"/>
            </p:cNvSpPr>
            <p:nvPr/>
          </p:nvSpPr>
          <p:spPr bwMode="auto">
            <a:xfrm>
              <a:off x="1610" y="981"/>
              <a:ext cx="635" cy="31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2" name="Line 22"/>
            <p:cNvSpPr>
              <a:spLocks noChangeShapeType="1"/>
            </p:cNvSpPr>
            <p:nvPr/>
          </p:nvSpPr>
          <p:spPr bwMode="auto">
            <a:xfrm>
              <a:off x="1927" y="1298"/>
              <a:ext cx="0" cy="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33" name="Text Box 23"/>
            <p:cNvSpPr txBox="1">
              <a:spLocks noChangeArrowheads="1"/>
            </p:cNvSpPr>
            <p:nvPr/>
          </p:nvSpPr>
          <p:spPr bwMode="auto">
            <a:xfrm>
              <a:off x="1737" y="1026"/>
              <a:ext cx="360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0,5€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4" name="Picture 27" descr="pull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75656" y="1373733"/>
            <a:ext cx="2071848" cy="1468249"/>
          </a:xfrm>
          <a:prstGeom prst="rect">
            <a:avLst/>
          </a:prstGeom>
          <a:noFill/>
        </p:spPr>
      </p:pic>
      <p:grpSp>
        <p:nvGrpSpPr>
          <p:cNvPr id="35" name="Group 20"/>
          <p:cNvGrpSpPr>
            <a:grpSpLocks/>
          </p:cNvGrpSpPr>
          <p:nvPr/>
        </p:nvGrpSpPr>
        <p:grpSpPr bwMode="auto">
          <a:xfrm>
            <a:off x="4776046" y="692696"/>
            <a:ext cx="1028754" cy="944563"/>
            <a:chOff x="1610" y="981"/>
            <a:chExt cx="635" cy="635"/>
          </a:xfrm>
        </p:grpSpPr>
        <p:sp>
          <p:nvSpPr>
            <p:cNvPr id="36" name="Rectangle 21"/>
            <p:cNvSpPr>
              <a:spLocks noChangeArrowheads="1"/>
            </p:cNvSpPr>
            <p:nvPr/>
          </p:nvSpPr>
          <p:spPr bwMode="auto">
            <a:xfrm>
              <a:off x="1610" y="981"/>
              <a:ext cx="635" cy="317"/>
            </a:xfrm>
            <a:prstGeom prst="rect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37" name="Line 22"/>
            <p:cNvSpPr>
              <a:spLocks noChangeShapeType="1"/>
            </p:cNvSpPr>
            <p:nvPr/>
          </p:nvSpPr>
          <p:spPr bwMode="auto">
            <a:xfrm>
              <a:off x="1927" y="1298"/>
              <a:ext cx="0" cy="318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38" name="Text Box 23"/>
            <p:cNvSpPr txBox="1">
              <a:spLocks noChangeArrowheads="1"/>
            </p:cNvSpPr>
            <p:nvPr/>
          </p:nvSpPr>
          <p:spPr bwMode="auto">
            <a:xfrm>
              <a:off x="1720" y="1026"/>
              <a:ext cx="395" cy="22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fr-FR" sz="1600" dirty="0" smtClean="0">
                  <a:solidFill>
                    <a:schemeClr val="bg1"/>
                  </a:solidFill>
                </a:rPr>
                <a:t>100€</a:t>
              </a:r>
              <a:endParaRPr lang="fr-FR" sz="16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39" name="Picture 27" descr="pull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516376" y="1373733"/>
            <a:ext cx="2071848" cy="14682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25</Words>
  <Application>Microsoft Office PowerPoint</Application>
  <PresentationFormat>Affichage à l'écran (4:3)</PresentationFormat>
  <Paragraphs>11</Paragraphs>
  <Slides>2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1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4" baseType="lpstr">
      <vt:lpstr>Arial</vt:lpstr>
      <vt:lpstr>Modèle par défaut</vt:lpstr>
      <vt:lpstr>Diapositive 1</vt:lpstr>
      <vt:lpstr>Diapositive 2</vt:lpstr>
    </vt:vector>
  </TitlesOfParts>
  <Company>NEC Computers International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NEC Computers International</dc:creator>
  <cp:lastModifiedBy>Clément</cp:lastModifiedBy>
  <cp:revision>5</cp:revision>
  <dcterms:created xsi:type="dcterms:W3CDTF">2006-01-07T16:44:28Z</dcterms:created>
  <dcterms:modified xsi:type="dcterms:W3CDTF">2011-03-02T21:35:14Z</dcterms:modified>
</cp:coreProperties>
</file>